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59" r:id="rId5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DB6"/>
    <a:srgbClr val="C41230"/>
    <a:srgbClr val="2F5597"/>
    <a:srgbClr val="003F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72" autoAdjust="0"/>
    <p:restoredTop sz="94694" autoAdjust="0"/>
  </p:normalViewPr>
  <p:slideViewPr>
    <p:cSldViewPr snapToGrid="0">
      <p:cViewPr varScale="1">
        <p:scale>
          <a:sx n="123" d="100"/>
          <a:sy n="123" d="100"/>
        </p:scale>
        <p:origin x="216" y="3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2736" y="6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nah Hilton" userId="45e7467c-69d5-43d0-a2c3-59663dfe59e6" providerId="ADAL" clId="{D6633F1B-2DF8-5C49-B61D-F907ABA62553}"/>
    <pc:docChg chg="custSel addSld delSld modSld">
      <pc:chgData name="Hannah Hilton" userId="45e7467c-69d5-43d0-a2c3-59663dfe59e6" providerId="ADAL" clId="{D6633F1B-2DF8-5C49-B61D-F907ABA62553}" dt="2022-03-09T19:39:27.305" v="4" actId="2696"/>
      <pc:docMkLst>
        <pc:docMk/>
      </pc:docMkLst>
      <pc:sldChg chg="addSp delSp modSp mod modClrScheme chgLayout">
        <pc:chgData name="Hannah Hilton" userId="45e7467c-69d5-43d0-a2c3-59663dfe59e6" providerId="ADAL" clId="{D6633F1B-2DF8-5C49-B61D-F907ABA62553}" dt="2022-03-09T19:38:07.084" v="1" actId="700"/>
        <pc:sldMkLst>
          <pc:docMk/>
          <pc:sldMk cId="1492044261" sldId="259"/>
        </pc:sldMkLst>
        <pc:spChg chg="del">
          <ac:chgData name="Hannah Hilton" userId="45e7467c-69d5-43d0-a2c3-59663dfe59e6" providerId="ADAL" clId="{D6633F1B-2DF8-5C49-B61D-F907ABA62553}" dt="2022-03-09T19:37:57.448" v="0" actId="700"/>
          <ac:spMkLst>
            <pc:docMk/>
            <pc:sldMk cId="1492044261" sldId="259"/>
            <ac:spMk id="2" creationId="{2D5CF2F6-116C-FC44-85BB-B2627C59E0EF}"/>
          </ac:spMkLst>
        </pc:spChg>
        <pc:spChg chg="del">
          <ac:chgData name="Hannah Hilton" userId="45e7467c-69d5-43d0-a2c3-59663dfe59e6" providerId="ADAL" clId="{D6633F1B-2DF8-5C49-B61D-F907ABA62553}" dt="2022-03-09T19:37:57.448" v="0" actId="700"/>
          <ac:spMkLst>
            <pc:docMk/>
            <pc:sldMk cId="1492044261" sldId="259"/>
            <ac:spMk id="3" creationId="{992F6CC1-B497-9D4B-853F-BC3A2B610B59}"/>
          </ac:spMkLst>
        </pc:spChg>
        <pc:spChg chg="add mod">
          <ac:chgData name="Hannah Hilton" userId="45e7467c-69d5-43d0-a2c3-59663dfe59e6" providerId="ADAL" clId="{D6633F1B-2DF8-5C49-B61D-F907ABA62553}" dt="2022-03-09T19:38:07.084" v="1" actId="700"/>
          <ac:spMkLst>
            <pc:docMk/>
            <pc:sldMk cId="1492044261" sldId="259"/>
            <ac:spMk id="4" creationId="{8D00978B-EF5D-9148-AEE6-5DCB3A2A4CFD}"/>
          </ac:spMkLst>
        </pc:spChg>
        <pc:spChg chg="add mod">
          <ac:chgData name="Hannah Hilton" userId="45e7467c-69d5-43d0-a2c3-59663dfe59e6" providerId="ADAL" clId="{D6633F1B-2DF8-5C49-B61D-F907ABA62553}" dt="2022-03-09T19:38:07.084" v="1" actId="700"/>
          <ac:spMkLst>
            <pc:docMk/>
            <pc:sldMk cId="1492044261" sldId="259"/>
            <ac:spMk id="5" creationId="{BBB6DB98-2DDB-4B47-9C1F-9F9AA0C59272}"/>
          </ac:spMkLst>
        </pc:spChg>
      </pc:sldChg>
      <pc:sldChg chg="delSp new del mod modClrScheme chgLayout">
        <pc:chgData name="Hannah Hilton" userId="45e7467c-69d5-43d0-a2c3-59663dfe59e6" providerId="ADAL" clId="{D6633F1B-2DF8-5C49-B61D-F907ABA62553}" dt="2022-03-09T19:39:27.305" v="4" actId="2696"/>
        <pc:sldMkLst>
          <pc:docMk/>
          <pc:sldMk cId="552139368" sldId="260"/>
        </pc:sldMkLst>
        <pc:spChg chg="del">
          <ac:chgData name="Hannah Hilton" userId="45e7467c-69d5-43d0-a2c3-59663dfe59e6" providerId="ADAL" clId="{D6633F1B-2DF8-5C49-B61D-F907ABA62553}" dt="2022-03-09T19:39:16.739" v="3" actId="700"/>
          <ac:spMkLst>
            <pc:docMk/>
            <pc:sldMk cId="552139368" sldId="260"/>
            <ac:spMk id="2" creationId="{01EBAD63-4944-8F4D-B8C2-9953887A666F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71D514-400A-47AF-AC88-EE355B02769F}" type="datetimeFigureOut">
              <a:rPr lang="en-US" smtClean="0"/>
              <a:t>3/9/22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14C524-B4CF-445B-A0FF-E9958110C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1094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93A350-75A3-4A9C-954C-18A2C3FCBAE8}" type="datetimeFigureOut">
              <a:rPr lang="en-US" smtClean="0"/>
              <a:t>3/9/22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249BF1-8BCA-4052-A641-A456A2889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667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23" b="153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Oval 6"/>
          <p:cNvSpPr/>
          <p:nvPr userDrawn="1"/>
        </p:nvSpPr>
        <p:spPr>
          <a:xfrm>
            <a:off x="2933700" y="190500"/>
            <a:ext cx="6457950" cy="6457950"/>
          </a:xfrm>
          <a:prstGeom prst="ellipse">
            <a:avLst/>
          </a:prstGeom>
          <a:solidFill>
            <a:srgbClr val="007DB6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33800" y="1619250"/>
            <a:ext cx="4667250" cy="283845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0" y="4533900"/>
            <a:ext cx="4591050" cy="207645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700" y="5875865"/>
            <a:ext cx="3178306" cy="85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386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1" b="1612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29EAAA-3149-4BA5-9750-09DB95FBED03}" type="datetimeFigureOut">
              <a:rPr lang="en-US" smtClean="0"/>
              <a:t>3/9/22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4556F8-19F6-4E19-8256-3323EC0972D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6797615" y="0"/>
            <a:ext cx="5394385" cy="6858000"/>
          </a:xfrm>
          <a:prstGeom prst="rect">
            <a:avLst/>
          </a:prstGeom>
          <a:solidFill>
            <a:srgbClr val="007DB6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7142672" y="228600"/>
            <a:ext cx="4799613" cy="6400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</a:t>
            </a:r>
          </a:p>
        </p:txBody>
      </p:sp>
    </p:spTree>
    <p:extLst>
      <p:ext uri="{BB962C8B-B14F-4D97-AF65-F5344CB8AC3E}">
        <p14:creationId xmlns:p14="http://schemas.microsoft.com/office/powerpoint/2010/main" val="1423949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627338" y="1536957"/>
            <a:ext cx="10951390" cy="4883180"/>
          </a:xfrm>
        </p:spPr>
        <p:txBody>
          <a:bodyPr numCol="2" spcCol="457200"/>
          <a:lstStyle>
            <a:lvl1pPr marL="514350" indent="-514350">
              <a:buFont typeface="+mj-lt"/>
              <a:buAutoNum type="arabicPeriod"/>
              <a:defRPr b="1">
                <a:solidFill>
                  <a:srgbClr val="007DB6"/>
                </a:solidFill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434" y="274638"/>
            <a:ext cx="2167132" cy="57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742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9991"/>
            <a:ext cx="10515600" cy="4876972"/>
          </a:xfr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434" y="274638"/>
            <a:ext cx="2167132" cy="57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303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218646"/>
            <a:ext cx="5157787" cy="602998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861851"/>
            <a:ext cx="5157787" cy="4327811"/>
          </a:xfrm>
        </p:spPr>
        <p:txBody>
          <a:bodyPr>
            <a:normAutofit/>
          </a:bodyPr>
          <a:lstStyle>
            <a:lvl1pPr>
              <a:defRPr sz="2400">
                <a:latin typeface="Arial Narrow" panose="020B0606020202030204" pitchFamily="34" charset="0"/>
              </a:defRPr>
            </a:lvl1pPr>
            <a:lvl2pPr>
              <a:defRPr sz="2000">
                <a:latin typeface="Arial Narrow" panose="020B0606020202030204" pitchFamily="34" charset="0"/>
              </a:defRPr>
            </a:lvl2pPr>
            <a:lvl3pPr>
              <a:defRPr sz="1800">
                <a:latin typeface="Arial Narrow" panose="020B0606020202030204" pitchFamily="34" charset="0"/>
              </a:defRPr>
            </a:lvl3pPr>
            <a:lvl4pPr>
              <a:defRPr sz="1600">
                <a:latin typeface="Arial Narrow" panose="020B0606020202030204" pitchFamily="34" charset="0"/>
              </a:defRPr>
            </a:lvl4pPr>
            <a:lvl5pPr>
              <a:defRPr sz="1600"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218646"/>
            <a:ext cx="5183188" cy="602998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861851"/>
            <a:ext cx="5183188" cy="4327812"/>
          </a:xfrm>
        </p:spPr>
        <p:txBody>
          <a:bodyPr/>
          <a:lstStyle>
            <a:lvl1pPr>
              <a:defRPr sz="2400">
                <a:latin typeface="Arial Narrow" panose="020B0606020202030204" pitchFamily="34" charset="0"/>
              </a:defRPr>
            </a:lvl1pPr>
            <a:lvl2pPr>
              <a:defRPr sz="2000">
                <a:latin typeface="Arial Narrow" panose="020B0606020202030204" pitchFamily="34" charset="0"/>
              </a:defRPr>
            </a:lvl2pPr>
            <a:lvl3pPr>
              <a:defRPr sz="1800">
                <a:latin typeface="Arial Narrow" panose="020B0606020202030204" pitchFamily="34" charset="0"/>
              </a:defRPr>
            </a:lvl3pPr>
            <a:lvl4pPr>
              <a:defRPr sz="1600">
                <a:latin typeface="Arial Narrow" panose="020B0606020202030204" pitchFamily="34" charset="0"/>
              </a:defRPr>
            </a:lvl4pPr>
            <a:lvl5pPr>
              <a:defRPr sz="1600"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434" y="274638"/>
            <a:ext cx="2167132" cy="57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492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without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277957"/>
            <a:ext cx="5181600" cy="4899006"/>
          </a:xfr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277957"/>
            <a:ext cx="5181600" cy="4899005"/>
          </a:xfrm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434" y="274638"/>
            <a:ext cx="2167132" cy="57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250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434" y="274638"/>
            <a:ext cx="2167132" cy="57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09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741363" y="1690689"/>
            <a:ext cx="5176837" cy="2795048"/>
          </a:xfrm>
        </p:spPr>
        <p:txBody>
          <a:bodyPr/>
          <a:lstStyle>
            <a:lvl1pPr>
              <a:defRPr b="1">
                <a:solidFill>
                  <a:srgbClr val="007DB6"/>
                </a:solidFill>
                <a:latin typeface="Arial Narrow" panose="020B0606020202030204" pitchFamily="34" charset="0"/>
              </a:defRPr>
            </a:lvl1pPr>
            <a:lvl2pPr marL="457200" indent="0">
              <a:buFontTx/>
              <a:buNone/>
              <a:defRPr>
                <a:latin typeface="Arial Narrow" panose="020B0606020202030204" pitchFamily="34" charset="0"/>
              </a:defRPr>
            </a:lvl2pPr>
            <a:lvl3pPr marL="914400" indent="0">
              <a:buFontTx/>
              <a:buNone/>
              <a:defRPr>
                <a:latin typeface="Arial Narrow" panose="020B0606020202030204" pitchFamily="34" charset="0"/>
              </a:defRPr>
            </a:lvl3pPr>
            <a:lvl4pPr marL="1371600" indent="0">
              <a:buFontTx/>
              <a:buNone/>
              <a:defRPr>
                <a:latin typeface="Arial Narrow" panose="020B0606020202030204" pitchFamily="34" charset="0"/>
              </a:defRPr>
            </a:lvl4pPr>
            <a:lvl5pPr marL="1828800" indent="0">
              <a:buFontTx/>
              <a:buNone/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6159500" y="1690689"/>
            <a:ext cx="5227638" cy="2795048"/>
          </a:xfrm>
        </p:spPr>
        <p:txBody>
          <a:bodyPr/>
          <a:lstStyle>
            <a:lvl1pPr>
              <a:defRPr b="1">
                <a:solidFill>
                  <a:srgbClr val="007DB6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>
                <a:latin typeface="Arial Narrow" panose="020B0606020202030204" pitchFamily="34" charset="0"/>
              </a:defRPr>
            </a:lvl2pPr>
            <a:lvl3pPr marL="914400" indent="0">
              <a:buNone/>
              <a:defRPr>
                <a:latin typeface="Arial Narrow" panose="020B0606020202030204" pitchFamily="34" charset="0"/>
              </a:defRPr>
            </a:lvl3pPr>
            <a:lvl4pPr marL="1371600" indent="0">
              <a:buNone/>
              <a:defRPr>
                <a:latin typeface="Arial Narrow" panose="020B0606020202030204" pitchFamily="34" charset="0"/>
              </a:defRPr>
            </a:lvl4pPr>
            <a:lvl5pPr marL="1828800" indent="0">
              <a:buNone/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679" y="4690390"/>
            <a:ext cx="1920081" cy="19200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29" y="4739155"/>
            <a:ext cx="1920081" cy="19200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853" y="4641627"/>
            <a:ext cx="2041991" cy="20176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434" y="274638"/>
            <a:ext cx="2167132" cy="57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790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 userDrawn="1"/>
        </p:nvSpPr>
        <p:spPr>
          <a:xfrm>
            <a:off x="874008" y="4940300"/>
            <a:ext cx="4406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 Narrow" panose="020B0606020202030204" pitchFamily="34" charset="0"/>
              </a:rPr>
              <a:t>Atlanta Office</a:t>
            </a:r>
            <a:br>
              <a:rPr lang="en-US" b="1" dirty="0">
                <a:latin typeface="Arial Narrow" panose="020B0606020202030204" pitchFamily="34" charset="0"/>
              </a:rPr>
            </a:br>
            <a:r>
              <a:rPr lang="en-US" b="0" dirty="0">
                <a:latin typeface="Arial Narrow" panose="020B0606020202030204" pitchFamily="34" charset="0"/>
              </a:rPr>
              <a:t>1056 Moreland Industrial Boulevard</a:t>
            </a:r>
            <a:br>
              <a:rPr lang="en-US" b="0" dirty="0">
                <a:latin typeface="Arial Narrow" panose="020B0606020202030204" pitchFamily="34" charset="0"/>
              </a:rPr>
            </a:br>
            <a:r>
              <a:rPr lang="en-US" b="0" dirty="0">
                <a:latin typeface="Arial Narrow" panose="020B0606020202030204" pitchFamily="34" charset="0"/>
              </a:rPr>
              <a:t>Atlanta, Georgia 30316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6896559" y="4940300"/>
            <a:ext cx="44939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latin typeface="Arial Narrow" panose="020B0606020202030204" pitchFamily="34" charset="0"/>
              </a:rPr>
              <a:t>Charlotte Office</a:t>
            </a:r>
            <a:br>
              <a:rPr lang="en-US" b="1" dirty="0">
                <a:latin typeface="Arial Narrow" panose="020B0606020202030204" pitchFamily="34" charset="0"/>
              </a:rPr>
            </a:br>
            <a:r>
              <a:rPr lang="en-US" b="0" dirty="0">
                <a:latin typeface="Arial Narrow" panose="020B0606020202030204" pitchFamily="34" charset="0"/>
              </a:rPr>
              <a:t>3601 Performance Road</a:t>
            </a:r>
            <a:br>
              <a:rPr lang="en-US" b="0" dirty="0">
                <a:latin typeface="Arial Narrow" panose="020B0606020202030204" pitchFamily="34" charset="0"/>
              </a:rPr>
            </a:br>
            <a:r>
              <a:rPr lang="en-US" b="0" dirty="0">
                <a:latin typeface="Arial Narrow" panose="020B0606020202030204" pitchFamily="34" charset="0"/>
              </a:rPr>
              <a:t>Charlotte, North Carolina 28214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849" y="5419130"/>
            <a:ext cx="1338792" cy="444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480" y="1399141"/>
            <a:ext cx="3701667" cy="3600125"/>
          </a:xfrm>
          <a:prstGeom prst="rect">
            <a:avLst/>
          </a:prstGeom>
        </p:spPr>
      </p:pic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32E9D9DE-EE10-2D4C-9FF9-D96E5E82D9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8" t="29208" r="18312" b="27946"/>
          <a:stretch/>
        </p:blipFill>
        <p:spPr>
          <a:xfrm>
            <a:off x="3739644" y="5949531"/>
            <a:ext cx="2025065" cy="6290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6B86529-663C-0A4A-B995-B357D21FBF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2" t="28017" r="17447" b="19972"/>
          <a:stretch/>
        </p:blipFill>
        <p:spPr>
          <a:xfrm>
            <a:off x="6427291" y="5949532"/>
            <a:ext cx="1690540" cy="6301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1437E72-906E-994C-81EF-BE2E468D96AC}"/>
              </a:ext>
            </a:extLst>
          </p:cNvPr>
          <p:cNvSpPr txBox="1"/>
          <p:nvPr userDrawn="1"/>
        </p:nvSpPr>
        <p:spPr>
          <a:xfrm>
            <a:off x="5764709" y="5848557"/>
            <a:ext cx="662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Montserrat" panose="00000800000000000000" pitchFamily="50" charset="0"/>
              </a:rPr>
              <a:t>&amp;</a:t>
            </a:r>
          </a:p>
        </p:txBody>
      </p:sp>
    </p:spTree>
    <p:extLst>
      <p:ext uri="{BB962C8B-B14F-4D97-AF65-F5344CB8AC3E}">
        <p14:creationId xmlns:p14="http://schemas.microsoft.com/office/powerpoint/2010/main" val="116269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95401"/>
            <a:ext cx="10515600" cy="4881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-1" y="140746"/>
            <a:ext cx="12192000" cy="863600"/>
          </a:xfrm>
          <a:prstGeom prst="rect">
            <a:avLst/>
          </a:prstGeom>
          <a:solidFill>
            <a:srgbClr val="007D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795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3" r:id="rId2"/>
    <p:sldLayoutId id="2147483651" r:id="rId3"/>
    <p:sldLayoutId id="2147483650" r:id="rId4"/>
    <p:sldLayoutId id="2147483653" r:id="rId5"/>
    <p:sldLayoutId id="2147483652" r:id="rId6"/>
    <p:sldLayoutId id="2147483699" r:id="rId7"/>
    <p:sldLayoutId id="2147483700" r:id="rId8"/>
    <p:sldLayoutId id="2147483661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HelveticaNeueLT Std Blk Cn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D00978B-EF5D-9148-AEE6-5DCB3A2A4C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BB6DB98-2DDB-4B47-9C1F-9F9AA0C592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044261"/>
      </p:ext>
    </p:extLst>
  </p:cSld>
  <p:clrMapOvr>
    <a:masterClrMapping/>
  </p:clrMapOvr>
</p:sld>
</file>

<file path=ppt/theme/theme1.xml><?xml version="1.0" encoding="utf-8"?>
<a:theme xmlns:a="http://schemas.openxmlformats.org/drawingml/2006/main" name="McK Content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TaxCatchAll xmlns="8f154037-cbf8-4079-8200-1cb050c44d25" xsi:nil="true"/>
    <lcf76f155ced4ddcb4097134ff3c332f xmlns="df68687c-a25b-4908-b2fc-ecce36207c92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4A705F672EFF4AB2AFC6A859C0FD5C" ma:contentTypeVersion="16" ma:contentTypeDescription="Create a new document." ma:contentTypeScope="" ma:versionID="1591bc768965c270bcc78d160d2a9f2f">
  <xsd:schema xmlns:xsd="http://www.w3.org/2001/XMLSchema" xmlns:xs="http://www.w3.org/2001/XMLSchema" xmlns:p="http://schemas.microsoft.com/office/2006/metadata/properties" xmlns:ns2="df68687c-a25b-4908-b2fc-ecce36207c92" xmlns:ns3="8f154037-cbf8-4079-8200-1cb050c44d25" targetNamespace="http://schemas.microsoft.com/office/2006/metadata/properties" ma:root="true" ma:fieldsID="b1d1fa3e6301745faff809835129e34d" ns2:_="" ns3:_="">
    <xsd:import namespace="df68687c-a25b-4908-b2fc-ecce36207c92"/>
    <xsd:import namespace="8f154037-cbf8-4079-8200-1cb050c44d2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68687c-a25b-4908-b2fc-ecce36207c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f4789d9-8ec4-4e65-ac1d-34c16cf11f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154037-cbf8-4079-8200-1cb050c44d25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3d004f9-96dc-4c74-87c6-115c7c6dae5a}" ma:internalName="TaxCatchAll" ma:showField="CatchAllData" ma:web="8f154037-cbf8-4079-8200-1cb050c44d2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53E1066-FE13-4F00-A4FD-CA083933C15E}">
  <ds:schemaRefs>
    <ds:schemaRef ds:uri="http://purl.org/dc/terms/"/>
    <ds:schemaRef ds:uri="http://schemas.microsoft.com/office/2006/metadata/properties"/>
    <ds:schemaRef ds:uri="20c81219-efe9-4cea-acc7-087df0e0697f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71fb76d5-6b48-4742-9f48-5dd6518a1347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544E778-3B82-41E8-9A89-3A5C5517626B}"/>
</file>

<file path=customXml/itemProps3.xml><?xml version="1.0" encoding="utf-8"?>
<ds:datastoreItem xmlns:ds="http://schemas.openxmlformats.org/officeDocument/2006/customXml" ds:itemID="{F804D882-3737-4E40-BA10-7BB8F0339BC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1915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Arial Black</vt:lpstr>
      <vt:lpstr>Arial Narrow</vt:lpstr>
      <vt:lpstr>Calibri</vt:lpstr>
      <vt:lpstr>HelveticaNeueLT Std Blk Cn</vt:lpstr>
      <vt:lpstr>Montserrat</vt:lpstr>
      <vt:lpstr>McK Content Slides</vt:lpstr>
      <vt:lpstr>PowerPoint Presentation</vt:lpstr>
    </vt:vector>
  </TitlesOfParts>
  <Company>Mckenney's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Brownlee</dc:creator>
  <cp:lastModifiedBy>Hannah Hilton</cp:lastModifiedBy>
  <cp:revision>106</cp:revision>
  <cp:lastPrinted>2015-06-23T19:10:58Z</cp:lastPrinted>
  <dcterms:created xsi:type="dcterms:W3CDTF">2015-06-16T14:17:53Z</dcterms:created>
  <dcterms:modified xsi:type="dcterms:W3CDTF">2022-03-09T19:39:34Z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0x010100D74A705F672EFF4AB2AFC6A859C0FD5C</vt:lpwstr>
  </property>
  <property fmtid="{D5CDD505-2E9C-101B-9397-08002B2CF9AE}" pid="3" name="Order">
    <vt:r8>122900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ComplianceAssetId">
    <vt:lpwstr/>
  </property>
  <property fmtid="{D5CDD505-2E9C-101B-9397-08002B2CF9AE}" pid="11" name="TemplateUrl">
    <vt:lpwstr/>
  </property>
  <property fmtid="{D5CDD505-2E9C-101B-9397-08002B2CF9AE}" pid="12" name="Tag">
    <vt:lpwstr/>
  </property>
  <property fmtid="{D5CDD505-2E9C-101B-9397-08002B2CF9AE}" pid="13" name="MediaServiceImageTags">
    <vt:lpwstr/>
  </property>
</Properties>
</file>